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129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215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16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292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953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40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24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09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073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87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2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F98C-9CB9-44AB-821B-A0900CC32229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C3DB-FFD1-4183-84D7-BD28B3956D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027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28193" y="1214438"/>
            <a:ext cx="9144000" cy="2387600"/>
          </a:xfrm>
        </p:spPr>
        <p:txBody>
          <a:bodyPr/>
          <a:lstStyle/>
          <a:p>
            <a:r>
              <a:rPr lang="hu-HU" dirty="0" smtClean="0">
                <a:latin typeface="Comic Sans MS" panose="030F0702030302020204" pitchFamily="66" charset="0"/>
              </a:rPr>
              <a:t>Napközis</a:t>
            </a:r>
            <a:br>
              <a:rPr lang="hu-HU" dirty="0" smtClean="0">
                <a:latin typeface="Comic Sans MS" panose="030F0702030302020204" pitchFamily="66" charset="0"/>
              </a:rPr>
            </a:br>
            <a:r>
              <a:rPr lang="hu-HU" dirty="0" smtClean="0">
                <a:latin typeface="Comic Sans MS" panose="030F0702030302020204" pitchFamily="66" charset="0"/>
              </a:rPr>
              <a:t> Erzsébet – tábor 2023</a:t>
            </a:r>
            <a:endParaRPr lang="hu-HU" dirty="0">
              <a:latin typeface="Comic Sans MS" panose="030F0702030302020204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Újra itt v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Comic Sans MS" panose="030F0702030302020204" pitchFamily="66" charset="0"/>
              </a:rPr>
              <a:t>Ismerkedés, csapatépítés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97" y="1279237"/>
            <a:ext cx="7409411" cy="557876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5" y="1279235"/>
            <a:ext cx="7282871" cy="548348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554" y="1976582"/>
            <a:ext cx="5578764" cy="41840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37" y="1299352"/>
            <a:ext cx="7411531" cy="555864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2356" y="2000438"/>
            <a:ext cx="5608683" cy="42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0"/>
                            </p:stCondLst>
                            <p:childTnLst>
                              <p:par>
                                <p:cTn id="41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764" y="1940890"/>
            <a:ext cx="5615999" cy="4212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2847" y="175939"/>
            <a:ext cx="105156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Comic Sans MS" panose="030F0702030302020204" pitchFamily="66" charset="0"/>
              </a:rPr>
              <a:t>Kézműveskedés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763" y="1916890"/>
            <a:ext cx="5616000" cy="4212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0764" y="1958890"/>
            <a:ext cx="5567999" cy="4176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078766" y="1928890"/>
            <a:ext cx="5615999" cy="4212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2762" y="1928890"/>
            <a:ext cx="5616000" cy="4212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72" y="1180985"/>
            <a:ext cx="7536001" cy="5652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86" y="1264621"/>
            <a:ext cx="7536000" cy="5652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47" y="1202890"/>
            <a:ext cx="7506650" cy="5652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1972" y="1168985"/>
            <a:ext cx="7536001" cy="5652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8647" y="1888985"/>
            <a:ext cx="5664000" cy="424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98" y="1202890"/>
            <a:ext cx="7535999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8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856" y="186450"/>
            <a:ext cx="105156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Comic Sans MS" panose="030F0702030302020204" pitchFamily="66" charset="0"/>
              </a:rPr>
              <a:t>Népi gyermekjátékok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60" y="1250500"/>
            <a:ext cx="7506655" cy="5652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660" y="1944000"/>
            <a:ext cx="5616000" cy="4212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661" y="1944001"/>
            <a:ext cx="5615998" cy="4212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84" y="1224000"/>
            <a:ext cx="7506674" cy="5652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27" y="1250500"/>
            <a:ext cx="4255504" cy="5652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27" y="1258998"/>
            <a:ext cx="7506648" cy="5652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2" y="1197500"/>
            <a:ext cx="7506647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3297" y="0"/>
            <a:ext cx="9020503" cy="1325563"/>
          </a:xfrm>
        </p:spPr>
        <p:txBody>
          <a:bodyPr/>
          <a:lstStyle/>
          <a:p>
            <a:pPr algn="ctr"/>
            <a:r>
              <a:rPr lang="hu-HU" dirty="0" smtClean="0">
                <a:latin typeface="Comic Sans MS" panose="030F0702030302020204" pitchFamily="66" charset="0"/>
              </a:rPr>
              <a:t>Rendőrségi </a:t>
            </a:r>
            <a:r>
              <a:rPr lang="hu-HU" dirty="0" err="1" smtClean="0">
                <a:latin typeface="Comic Sans MS" panose="030F0702030302020204" pitchFamily="66" charset="0"/>
              </a:rPr>
              <a:t>bemutó</a:t>
            </a:r>
            <a:r>
              <a:rPr lang="hu-HU" dirty="0" smtClean="0">
                <a:latin typeface="Comic Sans MS" panose="030F0702030302020204" pitchFamily="66" charset="0"/>
              </a:rPr>
              <a:t> és sport programok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017" y="1957004"/>
            <a:ext cx="5601139" cy="420085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739" y="1952186"/>
            <a:ext cx="5562600" cy="417195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1258" y="1957005"/>
            <a:ext cx="5601138" cy="420085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4" y="1257299"/>
            <a:ext cx="7467601" cy="5600701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289" y="1967487"/>
            <a:ext cx="5613400" cy="421005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3051" y="1966694"/>
            <a:ext cx="55753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0"/>
                            </p:stCondLst>
                            <p:childTnLst>
                              <p:par>
                                <p:cTn id="49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3500" y="88900"/>
            <a:ext cx="105156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Comic Sans MS" panose="030F0702030302020204" pitchFamily="66" charset="0"/>
              </a:rPr>
              <a:t>Finomságok a hét során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65" y="1126898"/>
            <a:ext cx="7611736" cy="57311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15" y="1126898"/>
            <a:ext cx="7573635" cy="57024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65" y="1126898"/>
            <a:ext cx="7611736" cy="570880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1" y="1106412"/>
            <a:ext cx="7639050" cy="572928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65" y="1126898"/>
            <a:ext cx="7687935" cy="57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Comic Sans MS" panose="030F0702030302020204" pitchFamily="66" charset="0"/>
              </a:rPr>
              <a:t>Kirándulás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1321594"/>
            <a:ext cx="7381875" cy="553640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8" y="2012157"/>
            <a:ext cx="5524500" cy="41433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4" y="1309689"/>
            <a:ext cx="7381875" cy="553640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8337" y="2006602"/>
            <a:ext cx="5575300" cy="41814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3" y="1309689"/>
            <a:ext cx="7164814" cy="53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3025" y="2546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dirty="0" smtClean="0">
                <a:latin typeface="Comic Sans MS" panose="030F0702030302020204" pitchFamily="66" charset="0"/>
              </a:rPr>
              <a:t>Köszönöm a figyelmet!</a:t>
            </a:r>
            <a:endParaRPr lang="hu-HU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0">
        <p14:prism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21</Words>
  <Application>Microsoft Office PowerPoint</Application>
  <PresentationFormat>Szélesvásznú</PresentationFormat>
  <Paragraphs>8</Paragraphs>
  <Slides>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Office-téma</vt:lpstr>
      <vt:lpstr>Napközis  Erzsébet – tábor 2023</vt:lpstr>
      <vt:lpstr>Ismerkedés, csapatépítés</vt:lpstr>
      <vt:lpstr>Kézműveskedés</vt:lpstr>
      <vt:lpstr>Népi gyermekjátékok</vt:lpstr>
      <vt:lpstr>Rendőrségi bemutó és sport programok</vt:lpstr>
      <vt:lpstr>Finomságok a hét során</vt:lpstr>
      <vt:lpstr>Kirándulás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Napközis  Erzsébet – tábor 2023</dc:title>
  <dc:creator>Váncsodiné Csizmadia Katalin</dc:creator>
  <cp:lastModifiedBy>Sáreczki-Markovics Katalin</cp:lastModifiedBy>
  <cp:revision>25</cp:revision>
  <dcterms:created xsi:type="dcterms:W3CDTF">2023-08-27T05:48:24Z</dcterms:created>
  <dcterms:modified xsi:type="dcterms:W3CDTF">2023-09-01T18:34:02Z</dcterms:modified>
</cp:coreProperties>
</file>