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4" r:id="rId2"/>
    <p:sldId id="365" r:id="rId3"/>
    <p:sldId id="366" r:id="rId4"/>
    <p:sldId id="367" r:id="rId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7D5ED0-0791-4A40-9C77-3ACC3792F6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278DBB4-FDCF-413B-A1D4-A958D53C0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AE5160C-D33D-44D4-B72D-A8BAC7772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9356-DA9B-4DD0-B5CF-DC4808D5E602}" type="datetimeFigureOut">
              <a:rPr lang="hu-HU" smtClean="0"/>
              <a:t>2023. 08. 27.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A3AEC01-4A60-4E30-A9E5-57FD29FBC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16A5865-C76F-4236-8703-08C756E92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41F2-E0DE-4125-9918-533B9D0B7D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8556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B1918C-8487-4682-9EBF-F74A40412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2618D49-FDFA-4CD9-BA2E-6B0CFC2EB7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F5861BD-8CF9-4218-B3A0-AFF58F129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9356-DA9B-4DD0-B5CF-DC4808D5E602}" type="datetimeFigureOut">
              <a:rPr lang="hu-HU" smtClean="0"/>
              <a:t>2023. 08. 27.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040F384-E32E-444A-8D27-3F7E576F9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771BC7C-725E-4B49-9FE0-2A12E057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41F2-E0DE-4125-9918-533B9D0B7D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4777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8D3FA302-0E83-4616-86BE-3C9ECE9647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46C1C142-373F-4C7F-BD28-727810794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EC18883-BEB2-431D-B6C0-FE1632978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9356-DA9B-4DD0-B5CF-DC4808D5E602}" type="datetimeFigureOut">
              <a:rPr lang="hu-HU" smtClean="0"/>
              <a:t>2023. 08. 27.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69B0CCF-444A-4685-BDEA-6D3DF850E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A975393-CA82-4A82-8AB4-A9CA2310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41F2-E0DE-4125-9918-533B9D0B7D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60275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EC5CF58-5E4A-4C71-99DE-6F0DF7E02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791835-C122-4F9B-8256-53757DDD2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E793D79-EDCF-4911-9C63-56383A696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9356-DA9B-4DD0-B5CF-DC4808D5E602}" type="datetimeFigureOut">
              <a:rPr lang="hu-HU" smtClean="0"/>
              <a:t>2023. 08. 27.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811426D-60AA-42A2-95A3-B75C36EAF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FB6E69E-955B-416D-941A-684DA6FF8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41F2-E0DE-4125-9918-533B9D0B7D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19076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780F6F-2CB7-4842-83D3-118FCC8F9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EC9C46F-AC4A-4D59-B2A3-C0B6E10FC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0025C4E-6B80-469E-B5A0-92C565BCD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9356-DA9B-4DD0-B5CF-DC4808D5E602}" type="datetimeFigureOut">
              <a:rPr lang="hu-HU" smtClean="0"/>
              <a:t>2023. 08. 27.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356B4C5-2D07-4BEF-9AA3-261AFB738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4607971-FEF7-40F9-B936-B2AA2C08C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41F2-E0DE-4125-9918-533B9D0B7D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608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DDD942-0587-47DC-A83C-E3A7B9752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54F651C-D753-47EA-93EC-3E97C1D88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5FF14FCF-DB08-4EE4-9F76-52037EF5B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2B281EF-AD78-46DC-B254-78DE5ED00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9356-DA9B-4DD0-B5CF-DC4808D5E602}" type="datetimeFigureOut">
              <a:rPr lang="hu-HU" smtClean="0"/>
              <a:t>2023. 08. 27.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A87E08A7-09D7-4735-AAD6-44D729195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C086081-5F21-49C0-8B2E-512B7C70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41F2-E0DE-4125-9918-533B9D0B7D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375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8CFDBD-C14E-4695-8BD3-3D51C4885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8BBC65D-0F01-48E3-A968-51BAE975A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E77C50D4-173A-4D94-A01C-91C1C53B8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8C67620-8AF5-41A7-87B9-5A2F9CA2D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D1D9F08F-F435-42F7-A461-1F8ABCD2ED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42521993-3E2D-4214-836A-3D72BFD9B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9356-DA9B-4DD0-B5CF-DC4808D5E602}" type="datetimeFigureOut">
              <a:rPr lang="hu-HU" smtClean="0"/>
              <a:t>2023. 08. 27.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6B832D6-867B-4E0F-AB86-7ECEFC377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F11C5348-E1E3-4C94-AD09-2F0CEE78C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41F2-E0DE-4125-9918-533B9D0B7D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450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27B38FB-88CA-4AE8-A50F-A448E5CA1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094293C-5E6F-464B-A49E-B1A508B2E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9356-DA9B-4DD0-B5CF-DC4808D5E602}" type="datetimeFigureOut">
              <a:rPr lang="hu-HU" smtClean="0"/>
              <a:t>2023. 08. 27.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F2435BF1-931B-4351-A751-EA8DE1C66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21D9640-0610-4484-AE45-B9EA43745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41F2-E0DE-4125-9918-533B9D0B7D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545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3EBDAD75-864A-494C-8094-7CF6F3E99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9356-DA9B-4DD0-B5CF-DC4808D5E602}" type="datetimeFigureOut">
              <a:rPr lang="hu-HU" smtClean="0"/>
              <a:t>2023. 08. 27.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3A679309-E5EF-413A-AFFC-4E3CF3A0A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6B27BD79-7476-4774-B4C7-526DE956E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41F2-E0DE-4125-9918-533B9D0B7D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53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13384E-A23F-4730-8C84-35A3478CC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A2A9154-93BD-4704-A9A1-26A34DDD5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C4FA106-55D8-4B98-B003-4C76E444E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F6DBBF6-9C62-43CE-BD8D-5D124E24C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9356-DA9B-4DD0-B5CF-DC4808D5E602}" type="datetimeFigureOut">
              <a:rPr lang="hu-HU" smtClean="0"/>
              <a:t>2023. 08. 27.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39933843-989F-4D0C-BBDD-FE122382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337CAAD-4E6E-4652-A97A-A404E9F84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41F2-E0DE-4125-9918-533B9D0B7D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8812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87DACD-45C9-4721-BF28-F562B5AA9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C8137ADC-55A9-42B9-9160-EF510599D3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F95F2BFC-070A-4AA7-B637-C1131A03D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4C47278-3822-4295-80B2-528FFE2BE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09356-DA9B-4DD0-B5CF-DC4808D5E602}" type="datetimeFigureOut">
              <a:rPr lang="hu-HU" smtClean="0"/>
              <a:t>2023. 08. 27.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9A125EC4-B06F-407A-9F07-9A1D16226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633E8AE-89DB-441A-B2FA-9AC9C73E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641F2-E0DE-4125-9918-533B9D0B7D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867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2E4A20B3-BA89-42DF-AE81-C649BF099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4966042-BCA3-4244-9F9A-6D58D30FB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E9C1A0C-0A18-45CB-950D-F25236F0D8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09356-DA9B-4DD0-B5CF-DC4808D5E602}" type="datetimeFigureOut">
              <a:rPr lang="hu-HU" smtClean="0"/>
              <a:t>2023. 08. 27.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4655421-61A8-4177-B121-16B5DC866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E0E0CB4-783B-45FB-B39A-25296F61F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641F2-E0DE-4125-9918-533B9D0B7D2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927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" name="Kép 5"/>
          <p:cNvPicPr/>
          <p:nvPr/>
        </p:nvPicPr>
        <p:blipFill rotWithShape="1">
          <a:blip r:embed="rId2"/>
          <a:srcRect l="43178" t="67959" r="28143" b="12752"/>
          <a:stretch/>
        </p:blipFill>
        <p:spPr bwMode="auto">
          <a:xfrm>
            <a:off x="4747490" y="1"/>
            <a:ext cx="7444509" cy="2503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Kép 6"/>
          <p:cNvPicPr/>
          <p:nvPr/>
        </p:nvPicPr>
        <p:blipFill rotWithShape="1">
          <a:blip r:embed="rId2"/>
          <a:srcRect l="43283" t="16420" r="30056" b="58968"/>
          <a:stretch/>
        </p:blipFill>
        <p:spPr bwMode="auto">
          <a:xfrm>
            <a:off x="1" y="1"/>
            <a:ext cx="4747490" cy="25030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Tartalom helye 9" descr="E:\Bocskai\2022 és 23\BringasVándor2023\Képek Cserehát\5. nap Viszló - Szanticska\IMG_20230627_115005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54"/>
          <a:stretch/>
        </p:blipFill>
        <p:spPr bwMode="auto">
          <a:xfrm>
            <a:off x="2558473" y="2503056"/>
            <a:ext cx="7315200" cy="4354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/>
          <p:nvPr/>
        </p:nvPicPr>
        <p:blipFill rotWithShape="1">
          <a:blip r:embed="rId2"/>
          <a:srcRect l="29731" t="18429" r="14701" b="10007"/>
          <a:stretch/>
        </p:blipFill>
        <p:spPr bwMode="auto">
          <a:xfrm>
            <a:off x="0" y="0"/>
            <a:ext cx="12191999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98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E:\Bocskai\2022 és 23\BringasVándor2023\Képek Cserehát\4. nap Bódvaszilas - Viszló\Viszló\IMG_20230626_1824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548582" cy="6857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Kép 2" descr="E:\Bocskai\2022 és 23\BringasVándor2023\Képek Cserehát\2. nap Szendrő- Martonyi\Rudabányai-tó\IMG_20230624_12061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83"/>
          <a:stretch/>
        </p:blipFill>
        <p:spPr bwMode="auto">
          <a:xfrm>
            <a:off x="6437745" y="1"/>
            <a:ext cx="5754255" cy="3546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Kép 3" descr="E:\Bocskai\2022 és 23\BringasVándor2023\Képek Cserehát\Mária\Hídvégardó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60"/>
          <a:stretch/>
        </p:blipFill>
        <p:spPr bwMode="auto">
          <a:xfrm>
            <a:off x="6437745" y="3546765"/>
            <a:ext cx="5754255" cy="3311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36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691" y="-72448"/>
            <a:ext cx="8257308" cy="3434484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34691" cy="68580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" t="15488" r="-718" b="1212"/>
          <a:stretch/>
        </p:blipFill>
        <p:spPr>
          <a:xfrm>
            <a:off x="5218544" y="3362037"/>
            <a:ext cx="5689601" cy="349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6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0</Words>
  <Application>Microsoft Office PowerPoint</Application>
  <PresentationFormat>Szélesvásznú</PresentationFormat>
  <Paragraphs>0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Office-téma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Osztályfőnök: Bakó István</dc:title>
  <dc:creator>Monika01@sulid.hu</dc:creator>
  <cp:lastModifiedBy>Sáreczki-Markovics Katalin</cp:lastModifiedBy>
  <cp:revision>10</cp:revision>
  <dcterms:created xsi:type="dcterms:W3CDTF">2022-01-10T07:38:09Z</dcterms:created>
  <dcterms:modified xsi:type="dcterms:W3CDTF">2023-08-27T12:47:24Z</dcterms:modified>
</cp:coreProperties>
</file>