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8" r:id="rId2"/>
    <p:sldId id="275" r:id="rId3"/>
    <p:sldId id="284" r:id="rId4"/>
    <p:sldId id="285" r:id="rId5"/>
    <p:sldId id="286" r:id="rId6"/>
    <p:sldId id="287" r:id="rId7"/>
    <p:sldId id="288" r:id="rId8"/>
    <p:sldId id="289" r:id="rId9"/>
    <p:sldId id="290" r:id="rId10"/>
  </p:sldIdLst>
  <p:sldSz cx="12192000" cy="6858000"/>
  <p:notesSz cx="6858000" cy="9144000"/>
  <p:defaultTextStyle>
    <a:defPPr rtl="0">
      <a:defRPr lang="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94" autoAdjust="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75" d="100"/>
          <a:sy n="75" d="100"/>
        </p:scale>
        <p:origin x="1818" y="-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518A31B-020B-4730-A21B-4E16F8A0F465}" type="datetime1">
              <a:rPr lang="hu-HU" smtClean="0"/>
              <a:t>2024. 04. 26.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28588A-5C4E-401A-AECC-B6F63A9DE96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70A97D0-2695-4CC5-AFDE-D1AF124BD7DA}" type="datetime1">
              <a:rPr lang="hu-HU" noProof="0" smtClean="0"/>
              <a:t>2024. 04. 26.</a:t>
            </a:fld>
            <a:endParaRPr lang="hu-HU" noProof="0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u-HU" noProof="0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-HU" noProof="0" dirty="0" smtClean="0"/>
              <a:t>Mintaszöveg szerkesztése</a:t>
            </a:r>
          </a:p>
          <a:p>
            <a:pPr lvl="1" rtl="0"/>
            <a:r>
              <a:rPr lang="hu-HU" noProof="0" dirty="0" smtClean="0"/>
              <a:t>Második szint</a:t>
            </a:r>
          </a:p>
          <a:p>
            <a:pPr lvl="2" rtl="0"/>
            <a:r>
              <a:rPr lang="hu-HU" noProof="0" dirty="0" smtClean="0"/>
              <a:t>Harmadik szint</a:t>
            </a:r>
          </a:p>
          <a:p>
            <a:pPr lvl="3" rtl="0"/>
            <a:r>
              <a:rPr lang="hu-HU" noProof="0" dirty="0" smtClean="0"/>
              <a:t>Negyedik szint</a:t>
            </a:r>
          </a:p>
          <a:p>
            <a:pPr lvl="4" rtl="0"/>
            <a:r>
              <a:rPr lang="hu-HU" noProof="0" dirty="0" smtClean="0"/>
              <a:t>Ötödik szint</a:t>
            </a:r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542409-6A04-4DC6-AC3A-D3758287A8F2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hu-HU" smtClean="0"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hu-HU" smtClean="0"/>
              <a:t>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46006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 noProof="0" smtClean="0"/>
              <a:t>Kattintson ide az alcím mintájának szerkesztéséhez</a:t>
            </a:r>
            <a:endParaRPr lang="hu-HU" noProof="0" dirty="0"/>
          </a:p>
        </p:txBody>
      </p:sp>
      <p:pic>
        <p:nvPicPr>
          <p:cNvPr id="8" name="Kép 7" descr="Fehér felhőpárnák a kék é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Kép 9" descr="Növénypalánta közelkép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Kép 10" descr="Hullámok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FBC129-3297-490E-85E9-09FFFBB64853}" type="datetime1">
              <a:rPr lang="hu-HU" noProof="0" smtClean="0"/>
              <a:t>2024. 04. 26.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/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4480E3-4A7D-406C-B9B6-265F1EC57032}" type="datetime1">
              <a:rPr lang="hu-HU" noProof="0" smtClean="0"/>
              <a:t>2024. 04. 26.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B165FA-A1BA-4E17-8B3B-60B3017D3273}" type="datetime1">
              <a:rPr lang="hu-HU" noProof="0" smtClean="0"/>
              <a:t>2024. 04. 26.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pic>
        <p:nvPicPr>
          <p:cNvPr id="11" name="Kép 10" descr="Zöld növények közelkép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Kép 8" descr="Hullámok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AC18CF-0006-448F-BEB2-B66505698739}" type="datetime1">
              <a:rPr lang="hu-HU" noProof="0" smtClean="0"/>
              <a:t>2024. 04. 26.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AB8D3C-AB1F-46EE-99F7-0BD6C4A3B842}" type="datetime1">
              <a:rPr lang="hu-HU" noProof="0" smtClean="0"/>
              <a:t>2024. 04. 26.</a:t>
            </a:fld>
            <a:endParaRPr lang="hu-HU" noProof="0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6A02CC-EB3F-46FF-90B2-E3BD70AFC743}" type="datetime1">
              <a:rPr lang="hu-HU" noProof="0" smtClean="0"/>
              <a:t>2024. 04. 26.</a:t>
            </a:fld>
            <a:endParaRPr lang="hu-HU" noProof="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1182B0-5568-4C46-A935-07C0900DB08B}" type="datetime1">
              <a:rPr lang="hu-HU" noProof="0" smtClean="0"/>
              <a:t>2024. 04. 26.</a:t>
            </a:fld>
            <a:endParaRPr lang="hu-HU" noProof="0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089B39-B261-4376-A298-27AF7EC6C928}" type="datetime1">
              <a:rPr lang="hu-HU" noProof="0" smtClean="0"/>
              <a:t>2024. 04. 26.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Kép helye 2" descr="Üres helyőrző kép hozzáadásához. Kattintson a helyőrzőre, és jelölje ki a hozzáadni kívánt képet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 noProof="0" smtClean="0"/>
              <a:t>Kép beszúrásához kattintson az ikonra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0942C5-B0C9-4B82-8864-98AA4A27F206}" type="datetime1">
              <a:rPr lang="hu-HU" noProof="0" smtClean="0"/>
              <a:t>2024. 04. 26.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11" name="Téglalap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u-HU" noProof="0" dirty="0" smtClean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-HU" noProof="0" dirty="0" smtClean="0"/>
              <a:t>Mintaszöveg szerkesztése</a:t>
            </a:r>
          </a:p>
          <a:p>
            <a:pPr lvl="1" rtl="0"/>
            <a:r>
              <a:rPr lang="hu-HU" noProof="0" dirty="0" smtClean="0"/>
              <a:t>Második szint</a:t>
            </a:r>
          </a:p>
          <a:p>
            <a:pPr lvl="2" rtl="0"/>
            <a:r>
              <a:rPr lang="hu-HU" noProof="0" dirty="0" smtClean="0"/>
              <a:t>Harmadik szint</a:t>
            </a:r>
          </a:p>
          <a:p>
            <a:pPr lvl="3" rtl="0"/>
            <a:r>
              <a:rPr lang="hu-HU" noProof="0" dirty="0" smtClean="0"/>
              <a:t>Negyedik szint</a:t>
            </a:r>
          </a:p>
          <a:p>
            <a:pPr lvl="4" rtl="0"/>
            <a:r>
              <a:rPr lang="hu-HU" noProof="0" dirty="0" smtClean="0"/>
              <a:t>Ötödik szint</a:t>
            </a:r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9CD8D479-8942-46E8-A226-A4E01F7A105C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8F8DD3DA-C9AD-49E7-9BF4-2A59343B1F35}" type="datetime1">
              <a:rPr lang="hu-HU" noProof="0" smtClean="0"/>
              <a:t>2024. 04. 26.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751777" y="539265"/>
            <a:ext cx="4846320" cy="2387600"/>
          </a:xfrm>
        </p:spPr>
        <p:txBody>
          <a:bodyPr rtlCol="0"/>
          <a:lstStyle/>
          <a:p>
            <a:pPr rtl="0"/>
            <a:r>
              <a:rPr lang="hu-HU" dirty="0" smtClean="0"/>
              <a:t>Fenntarthatósági témahét az 1.d osztályban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751777" y="4758106"/>
            <a:ext cx="4846320" cy="448056"/>
          </a:xfrm>
        </p:spPr>
        <p:txBody>
          <a:bodyPr rtlCol="0">
            <a:noAutofit/>
          </a:bodyPr>
          <a:lstStyle/>
          <a:p>
            <a:pPr rtl="0"/>
            <a:r>
              <a:rPr lang="hu-HU" sz="3200" dirty="0" smtClean="0"/>
              <a:t>Hatházi Veronika</a:t>
            </a:r>
          </a:p>
          <a:p>
            <a:pPr rtl="0"/>
            <a:r>
              <a:rPr lang="hu-HU" sz="3200" dirty="0" smtClean="0"/>
              <a:t>Pappné </a:t>
            </a:r>
            <a:r>
              <a:rPr lang="hu-HU" sz="3200" dirty="0" err="1" smtClean="0"/>
              <a:t>Zsupos</a:t>
            </a:r>
            <a:r>
              <a:rPr lang="hu-HU" sz="3200" dirty="0" smtClean="0"/>
              <a:t> Mária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9697" y="276087"/>
            <a:ext cx="10582279" cy="740849"/>
          </a:xfrm>
        </p:spPr>
        <p:txBody>
          <a:bodyPr rtlCol="0"/>
          <a:lstStyle/>
          <a:p>
            <a:pPr rtl="0"/>
            <a:r>
              <a:rPr lang="hu-HU" dirty="0" smtClean="0"/>
              <a:t>Mi mindent csináltunk?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6662" y="996358"/>
            <a:ext cx="10671139" cy="5037886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hu-HU" sz="2400" b="1" dirty="0"/>
              <a:t>A Fenntarthatósági témahét keretein belül a gyerekek </a:t>
            </a:r>
            <a:r>
              <a:rPr lang="hu-HU" sz="2400" b="1" dirty="0" smtClean="0"/>
              <a:t>sokféle tevékenység segítségével bővíthették </a:t>
            </a:r>
            <a:r>
              <a:rPr lang="hu-HU" sz="2400" b="1" dirty="0"/>
              <a:t>tudásukat a környezetvédelemmel </a:t>
            </a:r>
            <a:r>
              <a:rPr lang="hu-HU" sz="2400" b="1" dirty="0" smtClean="0"/>
              <a:t>kapcsolatban.</a:t>
            </a:r>
            <a:endParaRPr lang="hu-HU" sz="2400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smtClean="0"/>
              <a:t>2</a:t>
            </a:fld>
            <a:endParaRPr lang="hu-HU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1454065" cy="228600"/>
          </a:xfrm>
        </p:spPr>
        <p:txBody>
          <a:bodyPr/>
          <a:lstStyle/>
          <a:p>
            <a:pPr rtl="0"/>
            <a:r>
              <a:rPr lang="hu-HU" noProof="0" dirty="0" smtClean="0"/>
              <a:t>2024.04.26.</a:t>
            </a:r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 smtClean="0"/>
              <a:t>Fenntarthatósági témahét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2290618"/>
            <a:ext cx="3112655" cy="2032119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104" y="2416535"/>
            <a:ext cx="2095500" cy="17145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345" y="2195946"/>
            <a:ext cx="2302164" cy="2302164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604" y="4072894"/>
            <a:ext cx="2567709" cy="2567709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46" y="4262896"/>
            <a:ext cx="2145145" cy="214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19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15310" y="276087"/>
            <a:ext cx="10466665" cy="638313"/>
          </a:xfrm>
        </p:spPr>
        <p:txBody>
          <a:bodyPr/>
          <a:lstStyle/>
          <a:p>
            <a:r>
              <a:rPr lang="hu-HU" dirty="0" smtClean="0"/>
              <a:t>Technika óra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8676" y="979055"/>
            <a:ext cx="10603299" cy="5272283"/>
          </a:xfrm>
        </p:spPr>
        <p:txBody>
          <a:bodyPr>
            <a:normAutofit/>
          </a:bodyPr>
          <a:lstStyle/>
          <a:p>
            <a:r>
              <a:rPr lang="hu-HU" dirty="0" smtClean="0"/>
              <a:t>Az április </a:t>
            </a:r>
            <a:r>
              <a:rPr lang="hu-HU" dirty="0"/>
              <a:t>22-i technika óra témáját a Föld napja adta. Az óra első részében e nap jelentőségéről beszélgettünk. Megállapítottuk, nem kell távoli országokba utaznunk ahhoz, hogy hasznos dolgokat tegyünk Földünk egészségének megőrzéséért, hiszen saját környezetünkben is találunk tennivalót:</a:t>
            </a:r>
          </a:p>
          <a:p>
            <a:r>
              <a:rPr lang="hu-HU" dirty="0"/>
              <a:t>	nem szemetelünk</a:t>
            </a:r>
          </a:p>
          <a:p>
            <a:r>
              <a:rPr lang="hu-HU" dirty="0"/>
              <a:t>	palackozott víz helyett csapvizet iszunk kulacsainkból</a:t>
            </a:r>
          </a:p>
          <a:p>
            <a:r>
              <a:rPr lang="hu-HU" dirty="0"/>
              <a:t>	ételmaradékot nem dobunk ki</a:t>
            </a:r>
          </a:p>
          <a:p>
            <a:r>
              <a:rPr lang="hu-HU" dirty="0"/>
              <a:t>	a műanyag zacskók helyett textilzacskókat használunk</a:t>
            </a:r>
          </a:p>
          <a:p>
            <a:r>
              <a:rPr lang="hu-HU" dirty="0"/>
              <a:t>	sokat sétálunk, kerékpározunk autózás helyett.</a:t>
            </a:r>
          </a:p>
          <a:p>
            <a:r>
              <a:rPr lang="hu-HU" dirty="0"/>
              <a:t>	növények ültetésénél segédkezünk a </a:t>
            </a:r>
            <a:r>
              <a:rPr lang="hu-HU" dirty="0" smtClean="0"/>
              <a:t>felnőtteknek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hu-HU" noProof="0" smtClean="0"/>
              <a:t>3</a:t>
            </a:fld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hu-HU" noProof="0" dirty="0" smtClean="0"/>
              <a:t>2024.04.26.</a:t>
            </a:r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 dirty="0" smtClean="0"/>
              <a:t>Fenntarthatósági témahét</a:t>
            </a:r>
            <a:endParaRPr lang="hu-HU" noProof="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673" y="-92991"/>
            <a:ext cx="2328192" cy="23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2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6332" y="276087"/>
            <a:ext cx="10445644" cy="102285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36332" y="630621"/>
            <a:ext cx="10445643" cy="5556062"/>
          </a:xfrm>
        </p:spPr>
        <p:txBody>
          <a:bodyPr/>
          <a:lstStyle/>
          <a:p>
            <a:r>
              <a:rPr lang="hu-HU" dirty="0"/>
              <a:t>A sok jó ötlet után megvizsgáltunk egy földgömböt. Láttuk, hogy felszínén több az óceán és a tenger, kevesebb a szárazföld. Megkerestük Magyarország helyét is.  A frissen szerzett tudás segítségével Földünket ábrázoló táblácskát készítettünk, melynek egyik oldalát kiszíneztük, s piros szívvel jelöltük rajta hazánk helyét, másik oldalára pedig bolygónk iránti szeretetünket kifejező szívet, vagy smiley-t rajzoltunk.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hu-HU" noProof="0" smtClean="0"/>
              <a:t>4</a:t>
            </a:fld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hu-HU" noProof="0" dirty="0" smtClean="0"/>
              <a:t>2024.04.26.</a:t>
            </a:r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 dirty="0" smtClean="0"/>
              <a:t>Fenntarthatósági témahét</a:t>
            </a:r>
            <a:endParaRPr lang="hu-HU" noProof="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624" y="2747785"/>
            <a:ext cx="4224894" cy="317019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81" y="2600652"/>
            <a:ext cx="2488964" cy="331732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266" y="0"/>
            <a:ext cx="1548962" cy="154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1642" y="276087"/>
            <a:ext cx="10130334" cy="722396"/>
          </a:xfrm>
        </p:spPr>
        <p:txBody>
          <a:bodyPr/>
          <a:lstStyle/>
          <a:p>
            <a:r>
              <a:rPr lang="hu-HU" dirty="0" smtClean="0"/>
              <a:t>Etika óra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0207" y="998483"/>
            <a:ext cx="11729545" cy="5309710"/>
          </a:xfrm>
        </p:spPr>
        <p:txBody>
          <a:bodyPr/>
          <a:lstStyle/>
          <a:p>
            <a:r>
              <a:rPr lang="hu-HU" dirty="0" smtClean="0"/>
              <a:t>Etika órán a szelektív hulladékgyűjtésről tanultunk. Virtuálisan csoportosítottuk a hulladékfajtákat, majd egy kisfilm segítségével megtudtuk, mi történik az így összegyűjtött hulladékkal. A </a:t>
            </a:r>
            <a:r>
              <a:rPr lang="hu-HU" dirty="0" err="1" smtClean="0"/>
              <a:t>kézműveskedés</a:t>
            </a:r>
            <a:r>
              <a:rPr lang="hu-HU" dirty="0" smtClean="0"/>
              <a:t> természetesen most sem maradhatott el.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-1" y="6629400"/>
            <a:ext cx="1154545" cy="228600"/>
          </a:xfrm>
        </p:spPr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 noProof="0" dirty="0" smtClean="0"/>
              <a:t>Fenntarthatósági témahét</a:t>
            </a:r>
            <a:endParaRPr lang="hu-HU" noProof="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025" y="2444927"/>
            <a:ext cx="2840982" cy="379204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8548" y="2444927"/>
            <a:ext cx="2938527" cy="378284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091" y="2291127"/>
            <a:ext cx="2851781" cy="380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07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3404" y="276087"/>
            <a:ext cx="10328572" cy="764437"/>
          </a:xfrm>
        </p:spPr>
        <p:txBody>
          <a:bodyPr/>
          <a:lstStyle/>
          <a:p>
            <a:r>
              <a:rPr lang="hu-HU" dirty="0" smtClean="0"/>
              <a:t>Olvasás óra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0402" y="1229710"/>
            <a:ext cx="10371573" cy="4956973"/>
          </a:xfrm>
        </p:spPr>
        <p:txBody>
          <a:bodyPr>
            <a:normAutofit/>
          </a:bodyPr>
          <a:lstStyle/>
          <a:p>
            <a:r>
              <a:rPr lang="hu-HU" sz="2400" b="1" dirty="0" err="1"/>
              <a:t>Gévai</a:t>
            </a:r>
            <a:r>
              <a:rPr lang="hu-HU" sz="2400" b="1" dirty="0"/>
              <a:t> </a:t>
            </a:r>
            <a:r>
              <a:rPr lang="hu-HU" sz="2400" b="1" dirty="0" smtClean="0"/>
              <a:t>Csilla Amíg </a:t>
            </a:r>
            <a:r>
              <a:rPr lang="hu-HU" sz="2400" b="1" dirty="0"/>
              <a:t>megváltjuk a világot című könyvét dolgoztuk fel olvasás órán, illetve napköziben. A könyv a gyermekek nyelvi sajátosságaihoz alkalmazkodva tanította meg a témahét legfontosabb szavát: „EGYÜTT”. Csak akkor érhetünk el változást, ha ezt mindenki akarja, közösen </a:t>
            </a:r>
            <a:r>
              <a:rPr lang="hu-HU" sz="2400" b="1" dirty="0" smtClean="0"/>
              <a:t>küzdünk </a:t>
            </a:r>
            <a:r>
              <a:rPr lang="hu-HU" sz="2400" b="1" dirty="0"/>
              <a:t>a Föld </a:t>
            </a:r>
            <a:r>
              <a:rPr lang="hu-HU" sz="2400" b="1" dirty="0" smtClean="0"/>
              <a:t>védelméért.</a:t>
            </a:r>
            <a:endParaRPr lang="hu-HU" sz="2400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1348772" cy="228600"/>
          </a:xfrm>
        </p:spPr>
        <p:txBody>
          <a:bodyPr/>
          <a:lstStyle/>
          <a:p>
            <a:pPr rtl="0"/>
            <a:r>
              <a:rPr lang="hu-HU" dirty="0" smtClean="0"/>
              <a:t>2024.04.26.</a:t>
            </a:r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 dirty="0" smtClean="0"/>
              <a:t>Fenntarthatósági témahét</a:t>
            </a:r>
            <a:endParaRPr lang="hu-HU" noProof="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950" y="2774838"/>
            <a:ext cx="2942050" cy="408316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72" y="3295321"/>
            <a:ext cx="280987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92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0110" y="276087"/>
            <a:ext cx="10161866" cy="847197"/>
          </a:xfrm>
        </p:spPr>
        <p:txBody>
          <a:bodyPr/>
          <a:lstStyle/>
          <a:p>
            <a:r>
              <a:rPr lang="hu-HU" dirty="0" smtClean="0"/>
              <a:t>Napközi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3403" y="1345324"/>
            <a:ext cx="10328572" cy="4841359"/>
          </a:xfrm>
        </p:spPr>
        <p:txBody>
          <a:bodyPr/>
          <a:lstStyle/>
          <a:p>
            <a:r>
              <a:rPr lang="hu-HU" dirty="0"/>
              <a:t>A történet alapján mindenki elkészítette saját szemétszedő kesztyűjét is.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hu-HU" noProof="0" smtClean="0"/>
              <a:t>7</a:t>
            </a:fld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hu-HU" noProof="0" dirty="0" smtClean="0"/>
              <a:t>2024.04.26.</a:t>
            </a:r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 dirty="0" smtClean="0"/>
              <a:t>Fenntarthatósági témahét</a:t>
            </a:r>
            <a:endParaRPr lang="hu-HU" noProof="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146" y="1852019"/>
            <a:ext cx="3292478" cy="465595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675" y="1817078"/>
            <a:ext cx="3607271" cy="481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60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10402" y="276087"/>
            <a:ext cx="10371573" cy="764437"/>
          </a:xfrm>
        </p:spPr>
        <p:txBody>
          <a:bodyPr/>
          <a:lstStyle/>
          <a:p>
            <a:r>
              <a:rPr lang="hu-HU" dirty="0"/>
              <a:t>K</a:t>
            </a:r>
            <a:r>
              <a:rPr lang="hu-HU" dirty="0" smtClean="0"/>
              <a:t>önyvtár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1228" y="1040524"/>
            <a:ext cx="10550747" cy="5146159"/>
          </a:xfrm>
        </p:spPr>
        <p:txBody>
          <a:bodyPr/>
          <a:lstStyle/>
          <a:p>
            <a:r>
              <a:rPr lang="hu-HU" dirty="0"/>
              <a:t>Ági néni, a könyvtár vezetője a </a:t>
            </a:r>
            <a:r>
              <a:rPr lang="hu-HU" i="1" dirty="0"/>
              <a:t>Mire jó egy lyukas zacskó?</a:t>
            </a:r>
            <a:r>
              <a:rPr lang="hu-HU" dirty="0"/>
              <a:t> című papírszínház-mesével várt bennünket.</a:t>
            </a:r>
          </a:p>
          <a:p>
            <a:r>
              <a:rPr lang="hu-HU" dirty="0"/>
              <a:t>A mese bemutatása előtt megbeszéltük, mi mindenre lehet használni egy lyukas zacskót: lehet belőle kapucni, napernyő, ejtőernyő, vitorla, újra összeragasztva tárolóeszköz? Vagy valami egészen más? Kollár Árpád meséje játékosan, nem didaktikusan irányította rá a gyerekek figyelmét a környezetvédelem és az újrahasznosítás </a:t>
            </a:r>
            <a:r>
              <a:rPr lang="hu-HU" dirty="0" smtClean="0"/>
              <a:t>fontosságára</a:t>
            </a:r>
            <a:r>
              <a:rPr lang="hu-HU" dirty="0"/>
              <a:t>.</a:t>
            </a:r>
          </a:p>
          <a:p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 dirty="0" smtClean="0"/>
              <a:t>Fenntarthatósági témahét</a:t>
            </a:r>
            <a:endParaRPr lang="hu-HU" noProof="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642" y="3532943"/>
            <a:ext cx="6879358" cy="30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6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274" y="276087"/>
            <a:ext cx="10458702" cy="213440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274" y="775855"/>
            <a:ext cx="10458701" cy="5410828"/>
          </a:xfrm>
        </p:spPr>
        <p:txBody>
          <a:bodyPr/>
          <a:lstStyle/>
          <a:p>
            <a:pPr marL="0" indent="0">
              <a:buNone/>
            </a:pPr>
            <a:r>
              <a:rPr lang="hu-HU" sz="4800" dirty="0" smtClean="0"/>
              <a:t>Köszönjük a figyelmet!</a:t>
            </a:r>
          </a:p>
          <a:p>
            <a:pPr marL="0" indent="0">
              <a:buNone/>
            </a:pPr>
            <a:endParaRPr lang="hu-HU" sz="4800" dirty="0" smtClean="0"/>
          </a:p>
          <a:p>
            <a:pPr marL="0" indent="0">
              <a:buNone/>
            </a:pPr>
            <a:r>
              <a:rPr lang="hu-HU" sz="4800" dirty="0" smtClean="0"/>
              <a:t>Légy te is környezetvédő</a:t>
            </a:r>
          </a:p>
          <a:p>
            <a:pPr marL="0" indent="0">
              <a:buNone/>
            </a:pPr>
            <a:r>
              <a:rPr lang="hu-HU" sz="4800" dirty="0" smtClean="0"/>
              <a:t>Szuperhős!</a:t>
            </a:r>
            <a:endParaRPr lang="hu-HU" sz="48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hu-HU" noProof="0" smtClean="0"/>
              <a:t>9</a:t>
            </a:fld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hu-HU" noProof="0" dirty="0" smtClean="0"/>
              <a:t>2024.04.26.</a:t>
            </a:r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 dirty="0" smtClean="0"/>
              <a:t>Fenntarthatósági témahét</a:t>
            </a:r>
            <a:endParaRPr lang="hu-HU" noProof="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727" y="1226127"/>
            <a:ext cx="4572000" cy="4572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582" y="333138"/>
            <a:ext cx="2004291" cy="200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4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Ökológia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3758_TF03098889.potx" id="{5CC6B5B3-DACA-47E7-B6B8-5C5DFB3F9642}" vid="{1C70118D-302F-42AB-9A64-59D1B02380B8}"/>
    </a:ext>
  </a:extLst>
</a:theme>
</file>

<file path=ppt/theme/theme2.xml><?xml version="1.0" encoding="utf-8"?>
<a:theme xmlns:a="http://schemas.openxmlformats.org/drawingml/2006/main" name="Office-téma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Természettel és ökológiával kapcsolatos iskolai fényképbemutató</Template>
  <TotalTime>68</TotalTime>
  <Words>355</Words>
  <Application>Microsoft Office PowerPoint</Application>
  <PresentationFormat>Szélesvásznú</PresentationFormat>
  <Paragraphs>48</Paragraphs>
  <Slides>9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2" baseType="lpstr">
      <vt:lpstr>Arial</vt:lpstr>
      <vt:lpstr>Corbel</vt:lpstr>
      <vt:lpstr>Ökológia 16x9</vt:lpstr>
      <vt:lpstr>Fenntarthatósági témahét az 1.d osztályban</vt:lpstr>
      <vt:lpstr>Mi mindent csináltunk?</vt:lpstr>
      <vt:lpstr>Technika óra</vt:lpstr>
      <vt:lpstr>PowerPoint-bemutató</vt:lpstr>
      <vt:lpstr>Etika óra</vt:lpstr>
      <vt:lpstr>Olvasás óra</vt:lpstr>
      <vt:lpstr>Napközi</vt:lpstr>
      <vt:lpstr>Könyvtár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Fenntarthatósági témahét az 1.d osztályban</dc:title>
  <dc:creator>Hatházi Veronika</dc:creator>
  <cp:lastModifiedBy>Homoki Barnabásné</cp:lastModifiedBy>
  <cp:revision>10</cp:revision>
  <dcterms:created xsi:type="dcterms:W3CDTF">2024-04-24T12:12:43Z</dcterms:created>
  <dcterms:modified xsi:type="dcterms:W3CDTF">2024-04-26T14:07:38Z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